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924" y="9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29.01.2024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29.01.2024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29.01.2024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29.01.2024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29.01.2024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29.01.2024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29.01.2024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29.01.2024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29.01.2024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29.01.2024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29.01.2024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29.01.2024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76536" y="476672"/>
            <a:ext cx="4176464" cy="6048672"/>
          </a:xfrm>
          <a:ln>
            <a:solidFill>
              <a:srgbClr val="0070C0"/>
            </a:solidFill>
          </a:ln>
        </p:spPr>
        <p:txBody>
          <a:bodyPr>
            <a:normAutofit fontScale="400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45720" indent="0" algn="ctr">
              <a:buNone/>
            </a:pPr>
            <a:r>
              <a:rPr lang="ru-RU" sz="4300" b="1" dirty="0" smtClean="0">
                <a:solidFill>
                  <a:schemeClr val="accent2"/>
                </a:solidFill>
              </a:rPr>
              <a:t>Календарь мероприятий на </a:t>
            </a:r>
            <a:r>
              <a:rPr lang="ru-RU" sz="4300" b="1" dirty="0">
                <a:solidFill>
                  <a:schemeClr val="accent2"/>
                </a:solidFill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31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января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14:30</a:t>
            </a:r>
            <a:endParaRPr lang="ru-RU" sz="35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Вэб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-семинар 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площадке «Север-пресс» </a:t>
            </a:r>
          </a:p>
          <a:p>
            <a:pPr marL="0" indent="0" algn="ctr">
              <a:buNone/>
            </a:pP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налогоплательщиков по с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ледующим темам: </a:t>
            </a:r>
          </a:p>
          <a:p>
            <a:pPr marL="0" indent="0" algn="ctr">
              <a:buNone/>
            </a:pPr>
            <a:endParaRPr lang="ru-RU" sz="2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Социальные налоговые вычеты: новый порядок с 2024 года</a:t>
            </a:r>
            <a:endParaRPr lang="en-US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Декларационная кампания 2024: основные аспекты декларирования доходов граждан</a:t>
            </a:r>
          </a:p>
          <a:p>
            <a:pPr lvl="1">
              <a:buFont typeface="Wingdings" pitchFamily="2" charset="2"/>
              <a:buChar char="Ø"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Информационная кампания по заявлению налоговых льгот по имущественным налогам граждан и организаций</a:t>
            </a:r>
            <a:endParaRPr lang="en-US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для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подключения: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ru-RU" sz="23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://</a:t>
            </a:r>
            <a:r>
              <a:rPr lang="en-US" sz="23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vk.com</a:t>
            </a:r>
            <a:r>
              <a:rPr lang="ru-RU" sz="23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3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severpress</a:t>
            </a:r>
            <a:endParaRPr lang="ru-RU" sz="23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02 </a:t>
            </a:r>
            <a:r>
              <a:rPr lang="ru-RU" sz="35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феврала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15:00</a:t>
            </a:r>
            <a: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по следующим темам: </a:t>
            </a:r>
            <a:endParaRPr lang="ru-RU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5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налоговый счет: Раздел ЕНС В ЛК ИП и ЛК ЮЛ. особенности предоставления уведомления об исчисленных суммах налогов, сборов, страховых взносов.</a:t>
            </a:r>
            <a:endParaRPr lang="en-US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порядке предоставления налоговых льгот, действующих при налогообложении имущества организаций за налоговый период 2023 год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для подключения:  </a:t>
            </a:r>
            <a:r>
              <a:rPr lang="ru-RU" sz="2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0" indent="0" algn="ctr">
              <a:buNone/>
            </a:pP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3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</a:t>
            </a:r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www.nalog.</a:t>
            </a:r>
            <a:r>
              <a:rPr lang="en-US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gov.</a:t>
            </a:r>
            <a:r>
              <a:rPr lang="ru-RU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40691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2190</TotalTime>
  <Words>69</Words>
  <Application>Microsoft Office PowerPoint</Application>
  <PresentationFormat>Лист A4 (210x297 мм)</PresentationFormat>
  <Paragraphs>30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267</cp:revision>
  <cp:lastPrinted>2023-03-24T03:51:23Z</cp:lastPrinted>
  <dcterms:created xsi:type="dcterms:W3CDTF">2020-04-10T13:09:37Z</dcterms:created>
  <dcterms:modified xsi:type="dcterms:W3CDTF">2024-01-29T05:51:23Z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